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60" r:id="rId3"/>
    <p:sldId id="263" r:id="rId4"/>
    <p:sldId id="264" r:id="rId5"/>
    <p:sldId id="257" r:id="rId6"/>
    <p:sldId id="261" r:id="rId7"/>
    <p:sldId id="262" r:id="rId8"/>
    <p:sldId id="265" r:id="rId9"/>
    <p:sldId id="270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4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9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4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5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8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9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6/24/2019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3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5631F-8A9E-4608-829E-9E698A886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6260" y="1432223"/>
            <a:ext cx="1640840" cy="3035808"/>
          </a:xfrm>
        </p:spPr>
        <p:txBody>
          <a:bodyPr/>
          <a:lstStyle/>
          <a:p>
            <a:pPr algn="ctr"/>
            <a:r>
              <a:rPr lang="en-US" altLang="ko-KR" sz="1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</a:t>
            </a:r>
            <a:endParaRPr lang="ko-KR" altLang="en-US" sz="1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B255AC-8AC2-452C-A71D-29CBAC269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0" y="4468031"/>
            <a:ext cx="5016500" cy="2834469"/>
          </a:xfrm>
        </p:spPr>
        <p:txBody>
          <a:bodyPr>
            <a:normAutofit/>
          </a:bodyPr>
          <a:lstStyle/>
          <a:p>
            <a:pPr algn="ctr"/>
            <a:r>
              <a:rPr lang="ko-KR" altLang="en-US" sz="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진 용 훈</a:t>
            </a:r>
            <a:endParaRPr lang="en-US" altLang="ko-KR" sz="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en-US" altLang="ko-KR" sz="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중간프로젝트</a:t>
            </a:r>
            <a:r>
              <a:rPr lang="en-US" altLang="ko-KR" sz="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BD04536-08A5-4270-80C4-EDE20624D150}"/>
              </a:ext>
            </a:extLst>
          </p:cNvPr>
          <p:cNvSpPr txBox="1">
            <a:spLocks/>
          </p:cNvSpPr>
          <p:nvPr/>
        </p:nvSpPr>
        <p:spPr>
          <a:xfrm>
            <a:off x="3096260" y="1432223"/>
            <a:ext cx="164084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E</a:t>
            </a:r>
            <a:endParaRPr lang="ko-KR" altLang="en-US" sz="1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BE0621D-1B7A-4BA6-B782-7115CFDC40ED}"/>
              </a:ext>
            </a:extLst>
          </p:cNvPr>
          <p:cNvSpPr txBox="1">
            <a:spLocks/>
          </p:cNvSpPr>
          <p:nvPr/>
        </p:nvSpPr>
        <p:spPr>
          <a:xfrm>
            <a:off x="4460240" y="1432223"/>
            <a:ext cx="164084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</a:t>
            </a:r>
            <a:endParaRPr lang="ko-KR" altLang="en-US" sz="1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E37F616-7669-4606-B213-ED95BC445BF0}"/>
              </a:ext>
            </a:extLst>
          </p:cNvPr>
          <p:cNvSpPr txBox="1">
            <a:spLocks/>
          </p:cNvSpPr>
          <p:nvPr/>
        </p:nvSpPr>
        <p:spPr>
          <a:xfrm>
            <a:off x="5726430" y="1432223"/>
            <a:ext cx="164084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R</a:t>
            </a:r>
            <a:endParaRPr lang="ko-KR" altLang="en-US" sz="1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717C8D4-FECA-42DF-8002-87345CA77814}"/>
              </a:ext>
            </a:extLst>
          </p:cNvPr>
          <p:cNvSpPr txBox="1">
            <a:spLocks/>
          </p:cNvSpPr>
          <p:nvPr/>
        </p:nvSpPr>
        <p:spPr>
          <a:xfrm>
            <a:off x="6992620" y="1432223"/>
            <a:ext cx="164084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I</a:t>
            </a:r>
            <a:endParaRPr lang="ko-KR" altLang="en-US" sz="1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7FCD6A6-08B3-4FC2-8BCF-A9A4D822821A}"/>
              </a:ext>
            </a:extLst>
          </p:cNvPr>
          <p:cNvSpPr txBox="1">
            <a:spLocks/>
          </p:cNvSpPr>
          <p:nvPr/>
        </p:nvSpPr>
        <p:spPr>
          <a:xfrm>
            <a:off x="8258810" y="1432223"/>
            <a:ext cx="164084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S</a:t>
            </a:r>
            <a:endParaRPr lang="ko-KR" altLang="en-US" sz="1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01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6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383D93-9141-4158-BD0F-1D98B0C2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DA260A-C7A0-4336-A56B-E968DBFC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76" y="2441371"/>
            <a:ext cx="6726767" cy="5045075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9126C4A-AFC4-4D97-B0EB-36E7492C3CC4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A30A-67D7-4050-B703-2D27AA657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52B237-0793-4A3A-98D1-192A537AB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27" y="409371"/>
            <a:ext cx="828473" cy="82847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8E43FB6-20EA-4C40-AB84-C25ADBE98E78}"/>
              </a:ext>
            </a:extLst>
          </p:cNvPr>
          <p:cNvSpPr txBox="1">
            <a:spLocks/>
          </p:cNvSpPr>
          <p:nvPr/>
        </p:nvSpPr>
        <p:spPr>
          <a:xfrm>
            <a:off x="1379728" y="437742"/>
            <a:ext cx="91993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 구현까지</a:t>
            </a:r>
            <a:r>
              <a:rPr lang="en-US" altLang="ko-KR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...</a:t>
            </a:r>
            <a:endParaRPr lang="ko-KR" altLang="en-US" sz="4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2BA0FA-8C38-4412-A520-AA21DA370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646" y="2962771"/>
            <a:ext cx="1954533" cy="37301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A183FE-3074-4620-9112-2C8F0DA59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166612" y="858925"/>
            <a:ext cx="1502600" cy="1843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9C51A-8464-4DEB-AB96-06B0CC6D2407}"/>
              </a:ext>
            </a:extLst>
          </p:cNvPr>
          <p:cNvSpPr txBox="1"/>
          <p:nvPr/>
        </p:nvSpPr>
        <p:spPr>
          <a:xfrm>
            <a:off x="392731" y="1757023"/>
            <a:ext cx="60997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생쥐가 </a:t>
            </a:r>
            <a:r>
              <a:rPr lang="ko-KR" altLang="en-US" sz="3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테트리스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판을 돌리며 </a:t>
            </a:r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   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이동하는 느낌도 괜찮겠다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3F156B-8B40-4D36-B7DF-FA8B7BC3D398}"/>
              </a:ext>
            </a:extLst>
          </p:cNvPr>
          <p:cNvSpPr txBox="1"/>
          <p:nvPr/>
        </p:nvSpPr>
        <p:spPr>
          <a:xfrm>
            <a:off x="454227" y="3595010"/>
            <a:ext cx="4993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블록 판이 회전할 때</a:t>
            </a:r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블록을 아래 방향으로</a:t>
            </a:r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    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정렬시키면 어떨까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?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25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8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383D93-9141-4158-BD0F-1D98B0C2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D03120-2F4C-47D0-AE4E-2231FDBB2397}"/>
              </a:ext>
            </a:extLst>
          </p:cNvPr>
          <p:cNvGrpSpPr/>
          <p:nvPr/>
        </p:nvGrpSpPr>
        <p:grpSpPr>
          <a:xfrm>
            <a:off x="1379728" y="1304011"/>
            <a:ext cx="8780272" cy="5331061"/>
            <a:chOff x="1379728" y="1304011"/>
            <a:chExt cx="8780272" cy="533106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D33B8E2-EE89-43D9-9BDB-2190648185B8}"/>
                </a:ext>
              </a:extLst>
            </p:cNvPr>
            <p:cNvSpPr/>
            <p:nvPr/>
          </p:nvSpPr>
          <p:spPr>
            <a:xfrm>
              <a:off x="1379728" y="1304011"/>
              <a:ext cx="8780272" cy="53310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2"/>
                  </a:solidFill>
                </a:rPr>
                <a:t>인게임부분</a:t>
              </a:r>
              <a:r>
                <a:rPr lang="en-US" altLang="ko-KR" dirty="0">
                  <a:solidFill>
                    <a:schemeClr val="accent2"/>
                  </a:solidFill>
                </a:rPr>
                <a:t>.gif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AAEA26-C633-4037-B486-B40D3208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6093" y="1495995"/>
              <a:ext cx="8486171" cy="4951973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09126C4A-AFC4-4D97-B0EB-36E7492C3CC4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A30A-67D7-4050-B703-2D27AA657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52B237-0793-4A3A-98D1-192A537AB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27" y="409371"/>
            <a:ext cx="828473" cy="82847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8E43FB6-20EA-4C40-AB84-C25ADBE98E78}"/>
              </a:ext>
            </a:extLst>
          </p:cNvPr>
          <p:cNvSpPr txBox="1">
            <a:spLocks/>
          </p:cNvSpPr>
          <p:nvPr/>
        </p:nvSpPr>
        <p:spPr>
          <a:xfrm>
            <a:off x="1379728" y="437742"/>
            <a:ext cx="91993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 구현까지</a:t>
            </a:r>
            <a:r>
              <a:rPr lang="en-US" altLang="ko-KR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...</a:t>
            </a:r>
            <a:endParaRPr lang="ko-KR" altLang="en-US" sz="4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83542-AF2B-4D5E-B70D-D110345FFDA8}"/>
              </a:ext>
            </a:extLst>
          </p:cNvPr>
          <p:cNvSpPr txBox="1"/>
          <p:nvPr/>
        </p:nvSpPr>
        <p:spPr>
          <a:xfrm>
            <a:off x="5963406" y="1250718"/>
            <a:ext cx="58272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But</a:t>
            </a:r>
            <a:r>
              <a:rPr lang="en-US" altLang="ko-KR" sz="36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...</a:t>
            </a:r>
            <a:endParaRPr lang="en-US" altLang="ko-KR" sz="3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돌을 굴리는 쥐를 표현하다 보니 </a:t>
            </a:r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3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테트리스의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게임화면이 줄어 듦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EE7DD-9E82-448C-BB1F-680F469C6E24}"/>
              </a:ext>
            </a:extLst>
          </p:cNvPr>
          <p:cNvSpPr txBox="1"/>
          <p:nvPr/>
        </p:nvSpPr>
        <p:spPr>
          <a:xfrm>
            <a:off x="977900" y="5152800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테트리스가</a:t>
            </a: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돌아버렸습니다</a:t>
            </a:r>
            <a:r>
              <a:rPr lang="en-US" altLang="ko-KR" sz="2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!!</a:t>
            </a:r>
            <a:endParaRPr lang="ko-KR" altLang="en-US" sz="20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0403BD7-8D85-4F87-9F46-C6695A4E3FF5}"/>
              </a:ext>
            </a:extLst>
          </p:cNvPr>
          <p:cNvSpPr/>
          <p:nvPr/>
        </p:nvSpPr>
        <p:spPr>
          <a:xfrm>
            <a:off x="8718274" y="2842003"/>
            <a:ext cx="317500" cy="439878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1C315-6B5E-4394-9843-BAEA377C9260}"/>
              </a:ext>
            </a:extLst>
          </p:cNvPr>
          <p:cNvSpPr txBox="1"/>
          <p:nvPr/>
        </p:nvSpPr>
        <p:spPr>
          <a:xfrm>
            <a:off x="6613423" y="3264639"/>
            <a:ext cx="4527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빈 공간을 활용 하고싶다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3896D172-6194-4351-B159-8A23F36168F2}"/>
              </a:ext>
            </a:extLst>
          </p:cNvPr>
          <p:cNvSpPr/>
          <p:nvPr/>
        </p:nvSpPr>
        <p:spPr>
          <a:xfrm>
            <a:off x="8718274" y="3887203"/>
            <a:ext cx="317500" cy="439878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C1AE5-F6AE-4FBF-8F09-93D80FB6A08F}"/>
              </a:ext>
            </a:extLst>
          </p:cNvPr>
          <p:cNvSpPr txBox="1"/>
          <p:nvPr/>
        </p:nvSpPr>
        <p:spPr>
          <a:xfrm>
            <a:off x="5963406" y="4424089"/>
            <a:ext cx="61478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쥐의 천적인 고양이가 </a:t>
            </a:r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 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적으로 등장 하는 건 어떨까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?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0232B-9752-4A75-85B4-A7D560F7CEC6}"/>
              </a:ext>
            </a:extLst>
          </p:cNvPr>
          <p:cNvSpPr txBox="1"/>
          <p:nvPr/>
        </p:nvSpPr>
        <p:spPr>
          <a:xfrm>
            <a:off x="5935709" y="2076652"/>
            <a:ext cx="61478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돌과 </a:t>
            </a:r>
            <a:r>
              <a:rPr lang="ko-KR" altLang="en-US" sz="3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테트리스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블록을 </a:t>
            </a:r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제자리에서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회전시키기 위해</a:t>
            </a:r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단순히 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2D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로 구현한 것이 아닌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b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 </a:t>
            </a:r>
            <a:r>
              <a:rPr lang="ko-KR" altLang="en-US" sz="3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직교투영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방식 사용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!!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18FC50-85FE-4891-A072-0035B3F59904}"/>
              </a:ext>
            </a:extLst>
          </p:cNvPr>
          <p:cNvGrpSpPr/>
          <p:nvPr/>
        </p:nvGrpSpPr>
        <p:grpSpPr>
          <a:xfrm>
            <a:off x="977900" y="1558016"/>
            <a:ext cx="4419600" cy="3594784"/>
            <a:chOff x="977900" y="1558016"/>
            <a:chExt cx="4419600" cy="359478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CEDCFA-17C8-40C0-AF43-5E52BFA6EB89}"/>
                </a:ext>
              </a:extLst>
            </p:cNvPr>
            <p:cNvSpPr/>
            <p:nvPr/>
          </p:nvSpPr>
          <p:spPr>
            <a:xfrm>
              <a:off x="977900" y="1558016"/>
              <a:ext cx="4419600" cy="35947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2"/>
                  </a:solidFill>
                </a:rPr>
                <a:t>인게임부분</a:t>
              </a:r>
              <a:r>
                <a:rPr lang="en-US" altLang="ko-KR" dirty="0">
                  <a:solidFill>
                    <a:schemeClr val="accent2"/>
                  </a:solidFill>
                </a:rPr>
                <a:t>.gif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CB3DA9-EC90-4EA9-A08D-267851C7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3596" y="1675354"/>
              <a:ext cx="3491146" cy="338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756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8" grpId="0"/>
      <p:bldP spid="16" grpId="0" animBg="1"/>
      <p:bldP spid="14" grpId="0"/>
      <p:bldP spid="19" grpId="0" animBg="1"/>
      <p:bldP spid="15" grpId="0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383D93-9141-4158-BD0F-1D98B0C2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9126C4A-AFC4-4D97-B0EB-36E7492C3CC4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A30A-67D7-4050-B703-2D27AA65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52B237-0793-4A3A-98D1-192A537A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7" y="409371"/>
            <a:ext cx="828473" cy="82847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8E43FB6-20EA-4C40-AB84-C25ADBE98E78}"/>
              </a:ext>
            </a:extLst>
          </p:cNvPr>
          <p:cNvSpPr txBox="1">
            <a:spLocks/>
          </p:cNvSpPr>
          <p:nvPr/>
        </p:nvSpPr>
        <p:spPr>
          <a:xfrm>
            <a:off x="1379728" y="437742"/>
            <a:ext cx="91993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 구현까지</a:t>
            </a:r>
            <a:r>
              <a:rPr lang="en-US" altLang="ko-KR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...</a:t>
            </a:r>
            <a:endParaRPr lang="ko-KR" altLang="en-US" sz="4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EE7DD-9E82-448C-BB1F-680F469C6E24}"/>
              </a:ext>
            </a:extLst>
          </p:cNvPr>
          <p:cNvSpPr txBox="1"/>
          <p:nvPr/>
        </p:nvSpPr>
        <p:spPr>
          <a:xfrm>
            <a:off x="977900" y="5000395"/>
            <a:ext cx="4235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쥐의 천적인 고양이</a:t>
            </a:r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...  </a:t>
            </a: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힘이 장사다</a:t>
            </a:r>
            <a:r>
              <a:rPr lang="en-US" altLang="ko-KR" sz="2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!</a:t>
            </a:r>
            <a:endParaRPr lang="ko-KR" altLang="en-US" sz="20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C1AE5-F6AE-4FBF-8F09-93D80FB6A08F}"/>
              </a:ext>
            </a:extLst>
          </p:cNvPr>
          <p:cNvSpPr txBox="1"/>
          <p:nvPr/>
        </p:nvSpPr>
        <p:spPr>
          <a:xfrm>
            <a:off x="5515201" y="1459371"/>
            <a:ext cx="65710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3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일정 시간마다 등장하는 고양이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EEA916-2955-4BC3-B59E-CFD325CEE765}"/>
              </a:ext>
            </a:extLst>
          </p:cNvPr>
          <p:cNvSpPr txBox="1"/>
          <p:nvPr/>
        </p:nvSpPr>
        <p:spPr>
          <a:xfrm>
            <a:off x="6204825" y="2373691"/>
            <a:ext cx="55663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유저의 앞길을 막으며 시간안에</a:t>
            </a:r>
            <a:endParaRPr lang="en-US" altLang="ko-KR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고양이의 체력에 해당하는 수 만큼</a:t>
            </a:r>
            <a:endParaRPr lang="en-US" altLang="ko-KR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 블록 라인을 파괴해야 한다</a:t>
            </a:r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728C2-FD70-4E7B-A9FA-CC1404EFED37}"/>
              </a:ext>
            </a:extLst>
          </p:cNvPr>
          <p:cNvSpPr txBox="1"/>
          <p:nvPr/>
        </p:nvSpPr>
        <p:spPr>
          <a:xfrm>
            <a:off x="6623677" y="4008732"/>
            <a:ext cx="43540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고양이에게 밀려 화면밖으로 </a:t>
            </a:r>
            <a:endParaRPr lang="en-US" altLang="ko-KR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</a:t>
            </a:r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공이 나가면 게임오버</a:t>
            </a:r>
            <a:r>
              <a:rPr lang="en-US" altLang="ko-KR" sz="28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! !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AD6FE-C681-4946-B62C-43012005F91E}"/>
              </a:ext>
            </a:extLst>
          </p:cNvPr>
          <p:cNvSpPr txBox="1"/>
          <p:nvPr/>
        </p:nvSpPr>
        <p:spPr>
          <a:xfrm>
            <a:off x="5556197" y="1973376"/>
            <a:ext cx="65341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랜더링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3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로직처리와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키 입력을</a:t>
            </a:r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endParaRPr lang="en-US" altLang="ko-KR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b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쓰레드가 사이 좋게 나누어서 처리</a:t>
            </a:r>
            <a:r>
              <a:rPr lang="en-US" altLang="ko-KR" sz="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!! </a:t>
            </a:r>
            <a:endParaRPr lang="ko-KR" altLang="en-US" sz="30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0395AB2-A992-4B36-B0B2-7868E1AC86F6}"/>
              </a:ext>
            </a:extLst>
          </p:cNvPr>
          <p:cNvGrpSpPr/>
          <p:nvPr/>
        </p:nvGrpSpPr>
        <p:grpSpPr>
          <a:xfrm>
            <a:off x="977900" y="1405611"/>
            <a:ext cx="4419600" cy="3594784"/>
            <a:chOff x="977900" y="1405611"/>
            <a:chExt cx="4419600" cy="359478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CEDCFA-17C8-40C0-AF43-5E52BFA6EB89}"/>
                </a:ext>
              </a:extLst>
            </p:cNvPr>
            <p:cNvSpPr/>
            <p:nvPr/>
          </p:nvSpPr>
          <p:spPr>
            <a:xfrm>
              <a:off x="977900" y="1405611"/>
              <a:ext cx="4419600" cy="35947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2"/>
                  </a:solidFill>
                </a:rPr>
                <a:t>인게임부분</a:t>
              </a:r>
              <a:r>
                <a:rPr lang="en-US" altLang="ko-KR" dirty="0">
                  <a:solidFill>
                    <a:schemeClr val="accent2"/>
                  </a:solidFill>
                </a:rPr>
                <a:t>.gif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FFD087-9640-4188-9D9E-F82ED46CC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465" y="1714194"/>
              <a:ext cx="4356588" cy="2998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7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5" grpId="0"/>
      <p:bldP spid="15" grpId="1"/>
      <p:bldP spid="17" grpId="0"/>
      <p:bldP spid="17" grpId="1"/>
      <p:bldP spid="18" grpId="0"/>
      <p:bldP spid="18" grpId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EDBF289-D650-4524-A45C-BBA6EEB32D9E}"/>
              </a:ext>
            </a:extLst>
          </p:cNvPr>
          <p:cNvSpPr txBox="1">
            <a:spLocks/>
          </p:cNvSpPr>
          <p:nvPr/>
        </p:nvSpPr>
        <p:spPr>
          <a:xfrm>
            <a:off x="2319528" y="1314196"/>
            <a:ext cx="9281160" cy="352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80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UX</a:t>
            </a:r>
            <a:r>
              <a:rPr lang="ko-KR" altLang="en-US" sz="1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UI</a:t>
            </a:r>
            <a:endParaRPr lang="ko-KR" altLang="en-US" sz="130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FDBB415-9545-45A0-93E3-0DF66912EDCE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11B427-017E-46BB-878B-6285885E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53A8AD-CA6C-41AE-8B60-3CE50345FED1}"/>
              </a:ext>
            </a:extLst>
          </p:cNvPr>
          <p:cNvSpPr/>
          <p:nvPr/>
        </p:nvSpPr>
        <p:spPr>
          <a:xfrm rot="5400000" flipH="1">
            <a:off x="5049849" y="1376349"/>
            <a:ext cx="60300" cy="10160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C38C74-021D-441E-9A7D-734C3CF0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03542" y="6344006"/>
            <a:ext cx="259588" cy="259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203E02-233C-44FD-82E2-F35732CF7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1601" y="6337656"/>
            <a:ext cx="259588" cy="259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FCB764-A9E2-4D2F-9335-459521448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7719" y="6337656"/>
            <a:ext cx="259588" cy="25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E2BC2F-3A66-4974-A6C3-8F3DD1AD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55778" y="6344006"/>
            <a:ext cx="259588" cy="259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487E3-E8AB-4127-B6FE-BEA20F38C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8687" y="6262381"/>
            <a:ext cx="402528" cy="4025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FB4758-9C8C-424E-B8E8-2C4E3722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65483" y="6333847"/>
            <a:ext cx="259588" cy="2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5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383D93-9141-4158-BD0F-1D98B0C2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9126C4A-AFC4-4D97-B0EB-36E7492C3CC4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A30A-67D7-4050-B703-2D27AA65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52B237-0793-4A3A-98D1-192A537A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7" y="409371"/>
            <a:ext cx="828473" cy="82847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8E43FB6-20EA-4C40-AB84-C25ADBE98E78}"/>
              </a:ext>
            </a:extLst>
          </p:cNvPr>
          <p:cNvSpPr txBox="1">
            <a:spLocks/>
          </p:cNvSpPr>
          <p:nvPr/>
        </p:nvSpPr>
        <p:spPr>
          <a:xfrm>
            <a:off x="1414898" y="499288"/>
            <a:ext cx="91993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UX</a:t>
            </a:r>
            <a:r>
              <a:rPr lang="ko-KR" altLang="en-US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UI</a:t>
            </a:r>
            <a:endParaRPr lang="ko-KR" altLang="en-US" sz="45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AA8F5-74B7-462F-AD9E-719764EE772A}"/>
              </a:ext>
            </a:extLst>
          </p:cNvPr>
          <p:cNvSpPr txBox="1"/>
          <p:nvPr/>
        </p:nvSpPr>
        <p:spPr>
          <a:xfrm>
            <a:off x="3474770" y="530561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넥스트 기능 표현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6E134-D4FC-44CD-95A5-BCDCD119A8D1}"/>
              </a:ext>
            </a:extLst>
          </p:cNvPr>
          <p:cNvSpPr txBox="1"/>
          <p:nvPr/>
        </p:nvSpPr>
        <p:spPr>
          <a:xfrm>
            <a:off x="7094901" y="1690062"/>
            <a:ext cx="52900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테트리스</a:t>
            </a: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게임과</a:t>
            </a:r>
            <a:endParaRPr lang="en-US" altLang="ko-KR" sz="2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 </a:t>
            </a: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멀리 떨어져 있지 않으며</a:t>
            </a:r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	</a:t>
            </a: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진행방향에 위치 시</a:t>
            </a:r>
            <a:endParaRPr lang="en-US" altLang="ko-KR" sz="2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    </a:t>
            </a: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답답함을 느낄 수 있기 때문에 </a:t>
            </a:r>
            <a:endParaRPr lang="en-US" altLang="ko-KR" sz="2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   왼쪽의 여분 공간을 활용</a:t>
            </a:r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marL="342900" indent="-342900" algn="r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편의성을 생각하여</a:t>
            </a:r>
            <a:endParaRPr lang="en-US" altLang="ko-KR" sz="2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    </a:t>
            </a: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최대 </a:t>
            </a:r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3</a:t>
            </a: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개의 다음 블록 표시</a:t>
            </a:r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0E8A75-C719-44B4-A273-F7ACC322B236}"/>
              </a:ext>
            </a:extLst>
          </p:cNvPr>
          <p:cNvGrpSpPr/>
          <p:nvPr/>
        </p:nvGrpSpPr>
        <p:grpSpPr>
          <a:xfrm>
            <a:off x="1200437" y="1499752"/>
            <a:ext cx="4548664" cy="4670589"/>
            <a:chOff x="1200437" y="1499752"/>
            <a:chExt cx="4548664" cy="46705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15EE0D-5B46-4A65-915A-F56A7C20330B}"/>
                </a:ext>
              </a:extLst>
            </p:cNvPr>
            <p:cNvSpPr/>
            <p:nvPr/>
          </p:nvSpPr>
          <p:spPr>
            <a:xfrm>
              <a:off x="1200437" y="1499752"/>
              <a:ext cx="4548664" cy="46705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2"/>
                  </a:solidFill>
                </a:rPr>
                <a:t>-.gif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D6FED3-4732-4A7D-8438-EB327A0CA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2280" y="1523808"/>
              <a:ext cx="1869559" cy="4289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499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383D93-9141-4158-BD0F-1D98B0C2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9126C4A-AFC4-4D97-B0EB-36E7492C3CC4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A30A-67D7-4050-B703-2D27AA65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52B237-0793-4A3A-98D1-192A537A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7" y="409371"/>
            <a:ext cx="828473" cy="82847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8E43FB6-20EA-4C40-AB84-C25ADBE98E78}"/>
              </a:ext>
            </a:extLst>
          </p:cNvPr>
          <p:cNvSpPr txBox="1">
            <a:spLocks/>
          </p:cNvSpPr>
          <p:nvPr/>
        </p:nvSpPr>
        <p:spPr>
          <a:xfrm>
            <a:off x="1414898" y="499288"/>
            <a:ext cx="91993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UX</a:t>
            </a:r>
            <a:r>
              <a:rPr lang="ko-KR" altLang="en-US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UI</a:t>
            </a:r>
            <a:endParaRPr lang="ko-KR" altLang="en-US" sz="45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AA8F5-74B7-462F-AD9E-719764EE772A}"/>
              </a:ext>
            </a:extLst>
          </p:cNvPr>
          <p:cNvSpPr txBox="1"/>
          <p:nvPr/>
        </p:nvSpPr>
        <p:spPr>
          <a:xfrm>
            <a:off x="3474770" y="530561"/>
            <a:ext cx="31341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홀드 기능 표현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6A97B2-FBBB-4CF7-84AC-B5051664A6D2}"/>
              </a:ext>
            </a:extLst>
          </p:cNvPr>
          <p:cNvSpPr txBox="1"/>
          <p:nvPr/>
        </p:nvSpPr>
        <p:spPr>
          <a:xfrm>
            <a:off x="6591940" y="2187194"/>
            <a:ext cx="52900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왼쪽의 상단의 여분 공간을 활용</a:t>
            </a:r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블록의 저장 상태를</a:t>
            </a:r>
            <a:b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생쥐가 상상하는 형태로 표현</a:t>
            </a:r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00835F-1ECD-48B1-83A1-B1F6BB0C5CD0}"/>
              </a:ext>
            </a:extLst>
          </p:cNvPr>
          <p:cNvGrpSpPr/>
          <p:nvPr/>
        </p:nvGrpSpPr>
        <p:grpSpPr>
          <a:xfrm>
            <a:off x="868463" y="1527012"/>
            <a:ext cx="5468815" cy="4670589"/>
            <a:chOff x="868463" y="1527012"/>
            <a:chExt cx="5468815" cy="46705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DB7526-A1C2-4242-8C9E-97D3B82D8C85}"/>
                </a:ext>
              </a:extLst>
            </p:cNvPr>
            <p:cNvSpPr/>
            <p:nvPr/>
          </p:nvSpPr>
          <p:spPr>
            <a:xfrm>
              <a:off x="868463" y="1527012"/>
              <a:ext cx="5468815" cy="46705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2"/>
                  </a:solidFill>
                </a:rPr>
                <a:t>-.gif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DD8EB6-8916-45CF-A55F-803EE628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850" y="2190652"/>
              <a:ext cx="5290039" cy="3001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24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383D93-9141-4158-BD0F-1D98B0C2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9126C4A-AFC4-4D97-B0EB-36E7492C3CC4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A30A-67D7-4050-B703-2D27AA65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52B237-0793-4A3A-98D1-192A537A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7" y="409371"/>
            <a:ext cx="828473" cy="82847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8E43FB6-20EA-4C40-AB84-C25ADBE98E78}"/>
              </a:ext>
            </a:extLst>
          </p:cNvPr>
          <p:cNvSpPr txBox="1">
            <a:spLocks/>
          </p:cNvSpPr>
          <p:nvPr/>
        </p:nvSpPr>
        <p:spPr>
          <a:xfrm>
            <a:off x="1414898" y="499288"/>
            <a:ext cx="91993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UX</a:t>
            </a:r>
            <a:r>
              <a:rPr lang="ko-KR" altLang="en-US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UI</a:t>
            </a:r>
            <a:endParaRPr lang="ko-KR" altLang="en-US" sz="45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AA8F5-74B7-462F-AD9E-719764EE772A}"/>
              </a:ext>
            </a:extLst>
          </p:cNvPr>
          <p:cNvSpPr txBox="1"/>
          <p:nvPr/>
        </p:nvSpPr>
        <p:spPr>
          <a:xfrm>
            <a:off x="3474770" y="530561"/>
            <a:ext cx="31341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각종 정보 표현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7EE39-33C5-4FDF-8EBB-9F73EF456454}"/>
              </a:ext>
            </a:extLst>
          </p:cNvPr>
          <p:cNvSpPr txBox="1"/>
          <p:nvPr/>
        </p:nvSpPr>
        <p:spPr>
          <a:xfrm>
            <a:off x="5933831" y="1887478"/>
            <a:ext cx="529003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텍스트를 이미지 애니메이션으로</a:t>
            </a:r>
            <a:endParaRPr lang="en-US" altLang="ko-KR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EC1A8-46DC-4F39-8A9D-222F25AAA4FA}"/>
              </a:ext>
            </a:extLst>
          </p:cNvPr>
          <p:cNvSpPr txBox="1"/>
          <p:nvPr/>
        </p:nvSpPr>
        <p:spPr>
          <a:xfrm>
            <a:off x="6668334" y="2548120"/>
            <a:ext cx="44614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밋밋할 수 있는 스케치 느낌에</a:t>
            </a:r>
            <a:endParaRPr lang="ko-KR" alt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8FFC4-AC2D-427E-AD5D-A1D3804563C7}"/>
              </a:ext>
            </a:extLst>
          </p:cNvPr>
          <p:cNvSpPr txBox="1"/>
          <p:nvPr/>
        </p:nvSpPr>
        <p:spPr>
          <a:xfrm>
            <a:off x="8216835" y="3106170"/>
            <a:ext cx="29129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보는 재미를 추가</a:t>
            </a:r>
            <a:r>
              <a:rPr lang="en-US" altLang="ko-KR" sz="2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!!!</a:t>
            </a:r>
            <a:endParaRPr lang="ko-KR" altLang="en-US" sz="25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B9E927-E140-4223-90C8-E0ABF1CEB44D}"/>
              </a:ext>
            </a:extLst>
          </p:cNvPr>
          <p:cNvGrpSpPr/>
          <p:nvPr/>
        </p:nvGrpSpPr>
        <p:grpSpPr>
          <a:xfrm>
            <a:off x="868463" y="1437629"/>
            <a:ext cx="4107983" cy="3508383"/>
            <a:chOff x="868463" y="1437629"/>
            <a:chExt cx="4107983" cy="350838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A857079-8E52-4ADD-87E1-D6D154B27B50}"/>
                </a:ext>
              </a:extLst>
            </p:cNvPr>
            <p:cNvSpPr/>
            <p:nvPr/>
          </p:nvSpPr>
          <p:spPr>
            <a:xfrm>
              <a:off x="868463" y="1437629"/>
              <a:ext cx="4107983" cy="3508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2"/>
                  </a:solidFill>
                </a:rPr>
                <a:t>-.gif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51DCEF-EB1D-471F-86A3-D32DBA21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7754" y="2034053"/>
              <a:ext cx="2416252" cy="224669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302AD2-9D9E-4749-9D9D-AA3E6364FE95}"/>
              </a:ext>
            </a:extLst>
          </p:cNvPr>
          <p:cNvGrpSpPr/>
          <p:nvPr/>
        </p:nvGrpSpPr>
        <p:grpSpPr>
          <a:xfrm>
            <a:off x="1420778" y="2035624"/>
            <a:ext cx="4107983" cy="3508383"/>
            <a:chOff x="2054426" y="2618548"/>
            <a:chExt cx="4107983" cy="35083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F37B4B9-A78C-4438-8156-BA3CA9FED21E}"/>
                </a:ext>
              </a:extLst>
            </p:cNvPr>
            <p:cNvSpPr/>
            <p:nvPr/>
          </p:nvSpPr>
          <p:spPr>
            <a:xfrm>
              <a:off x="2054426" y="2618548"/>
              <a:ext cx="4107983" cy="35083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2"/>
                  </a:solidFill>
                </a:rPr>
                <a:t>-.gif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EFE440-4340-4DE2-B688-6F152530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45796" y="3819394"/>
              <a:ext cx="3525241" cy="1128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63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EDBF289-D650-4524-A45C-BBA6EEB32D9E}"/>
              </a:ext>
            </a:extLst>
          </p:cNvPr>
          <p:cNvSpPr txBox="1">
            <a:spLocks/>
          </p:cNvSpPr>
          <p:nvPr/>
        </p:nvSpPr>
        <p:spPr>
          <a:xfrm>
            <a:off x="2319528" y="1136396"/>
            <a:ext cx="9281160" cy="352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80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 시연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FDBB415-9545-45A0-93E3-0DF66912EDCE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11B427-017E-46BB-878B-6285885E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A80E2B-F492-4027-9942-499373CF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65" y="2307449"/>
            <a:ext cx="1113735" cy="11137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644F58-EF69-4481-A51B-07C3442AAEBB}"/>
              </a:ext>
            </a:extLst>
          </p:cNvPr>
          <p:cNvSpPr/>
          <p:nvPr/>
        </p:nvSpPr>
        <p:spPr>
          <a:xfrm rot="5400000" flipH="1">
            <a:off x="5049849" y="1376349"/>
            <a:ext cx="60300" cy="10160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9933D5-AFA1-4A7F-A647-82B6E762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03542" y="6344006"/>
            <a:ext cx="259588" cy="259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22D94E-9DF6-420B-A5A9-9AD1E6D8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1601" y="6337656"/>
            <a:ext cx="259588" cy="259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CD4780-80E0-4B11-A537-D0D7707B6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79660" y="6344006"/>
            <a:ext cx="259588" cy="259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CBEF7C-6DA4-4704-BE2B-7247CCFA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55778" y="6344006"/>
            <a:ext cx="259588" cy="2595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0F3047-2BC2-445C-A9A5-305E8F00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46249" y="6260931"/>
            <a:ext cx="402528" cy="4025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B0DC92-0723-41A6-A773-D1D3636D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65483" y="6333847"/>
            <a:ext cx="259588" cy="2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EDBF289-D650-4524-A45C-BBA6EEB32D9E}"/>
              </a:ext>
            </a:extLst>
          </p:cNvPr>
          <p:cNvSpPr txBox="1">
            <a:spLocks/>
          </p:cNvSpPr>
          <p:nvPr/>
        </p:nvSpPr>
        <p:spPr>
          <a:xfrm>
            <a:off x="2510028" y="1225296"/>
            <a:ext cx="9281160" cy="352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80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Q </a:t>
            </a:r>
            <a:r>
              <a:rPr lang="en-US" altLang="ko-KR" sz="1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&amp;</a:t>
            </a:r>
            <a:r>
              <a:rPr lang="en-US" altLang="ko-KR" sz="1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A</a:t>
            </a:r>
            <a:endParaRPr lang="ko-KR" altLang="en-US" sz="130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5B66E0B-F45B-4D52-856D-60CE50BD3C2F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B8F81C-D014-4D16-B211-75AF6209E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8609C7-2BE9-4245-9354-FDD1919837BC}"/>
              </a:ext>
            </a:extLst>
          </p:cNvPr>
          <p:cNvSpPr/>
          <p:nvPr/>
        </p:nvSpPr>
        <p:spPr>
          <a:xfrm rot="5400000" flipH="1">
            <a:off x="5049849" y="1376349"/>
            <a:ext cx="60300" cy="10160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D52F32-D7CD-43D3-BEA8-59C44FCF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03542" y="6344006"/>
            <a:ext cx="259588" cy="259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9F439B-BF93-4E92-9123-6FC3EB5B2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1601" y="6337656"/>
            <a:ext cx="259588" cy="25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D46134-C1F2-494B-8C7D-01279B22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79660" y="6344006"/>
            <a:ext cx="259588" cy="2595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EF6634-57FF-4CF1-9686-832FAB41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7719" y="6337656"/>
            <a:ext cx="259588" cy="259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4E316C-E80B-4D3F-84E7-03CC7F19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84308" y="6260628"/>
            <a:ext cx="402528" cy="4025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3F8E93-57B3-4303-B5A1-1C499947D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65483" y="6333847"/>
            <a:ext cx="259588" cy="2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5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35D4-9F10-44BD-926A-1C23B0C10567}"/>
              </a:ext>
            </a:extLst>
          </p:cNvPr>
          <p:cNvSpPr/>
          <p:nvPr/>
        </p:nvSpPr>
        <p:spPr>
          <a:xfrm>
            <a:off x="254000" y="1384300"/>
            <a:ext cx="2413000" cy="269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DBF289-D650-4524-A45C-BBA6EEB32D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80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감사합니다</a:t>
            </a:r>
            <a:r>
              <a:rPr lang="en-US" altLang="ko-KR" sz="13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!</a:t>
            </a:r>
            <a:endParaRPr lang="ko-KR" altLang="en-US" sz="130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8DBB803-0729-4D82-A5E5-E797045CDB86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A9E54-DF4F-4034-9FA1-2A53D9B9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C6E6037A-B98F-46EA-9C83-5319973082C2}"/>
              </a:ext>
            </a:extLst>
          </p:cNvPr>
          <p:cNvSpPr txBox="1">
            <a:spLocks/>
          </p:cNvSpPr>
          <p:nvPr/>
        </p:nvSpPr>
        <p:spPr>
          <a:xfrm>
            <a:off x="3587750" y="5052756"/>
            <a:ext cx="5016500" cy="2834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진 용 훈</a:t>
            </a:r>
            <a:endParaRPr lang="en-US" altLang="ko-KR" sz="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en-US" altLang="ko-KR" sz="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 </a:t>
            </a:r>
            <a:r>
              <a:rPr lang="en-US" altLang="ko-KR" sz="50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TETRIS</a:t>
            </a:r>
            <a:r>
              <a:rPr lang="en-US" altLang="ko-KR" sz="5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)</a:t>
            </a:r>
            <a:endParaRPr lang="ko-KR" altLang="en-US" sz="5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3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DBBBF8-236F-4724-B2F0-0C160A3E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0"/>
            <a:ext cx="5156200" cy="715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2E1B39-EE4E-41BF-9D55-21A74E64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27" y="552517"/>
            <a:ext cx="1079365" cy="1079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565E2-DB02-4038-8227-EC2D9F51097C}"/>
              </a:ext>
            </a:extLst>
          </p:cNvPr>
          <p:cNvSpPr txBox="1"/>
          <p:nvPr/>
        </p:nvSpPr>
        <p:spPr>
          <a:xfrm>
            <a:off x="2260600" y="430479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D34798-F3F3-4410-B0EB-F508DFF0D868}"/>
              </a:ext>
            </a:extLst>
          </p:cNvPr>
          <p:cNvSpPr/>
          <p:nvPr/>
        </p:nvSpPr>
        <p:spPr>
          <a:xfrm flipH="1">
            <a:off x="5156198" y="-127000"/>
            <a:ext cx="45719" cy="728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B4195C-ADEB-40B4-80D7-D5F74E32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53" y="915718"/>
            <a:ext cx="402528" cy="402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92FA03-1C04-40C1-90A5-6D30EFC6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20" y="1880825"/>
            <a:ext cx="402528" cy="402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8A0E2E-E2F5-4B90-AD44-EB754374D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60" y="2845932"/>
            <a:ext cx="402528" cy="402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E7FE85-708B-4E80-8D61-77236DEC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53" y="3710876"/>
            <a:ext cx="402528" cy="402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AC2ACE-9CA3-42F2-8007-6219287A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193" y="4675983"/>
            <a:ext cx="402528" cy="402528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C72229FF-CF56-4E02-ADE3-254B94810558}"/>
              </a:ext>
            </a:extLst>
          </p:cNvPr>
          <p:cNvSpPr txBox="1">
            <a:spLocks/>
          </p:cNvSpPr>
          <p:nvPr/>
        </p:nvSpPr>
        <p:spPr>
          <a:xfrm>
            <a:off x="5489507" y="774436"/>
            <a:ext cx="4396173" cy="6795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사용한 프로그램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AC95F99-E495-4FCC-8D4C-271533916DA1}"/>
              </a:ext>
            </a:extLst>
          </p:cNvPr>
          <p:cNvSpPr txBox="1">
            <a:spLocks/>
          </p:cNvSpPr>
          <p:nvPr/>
        </p:nvSpPr>
        <p:spPr>
          <a:xfrm>
            <a:off x="5518641" y="1742330"/>
            <a:ext cx="3999332" cy="6795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기획 의도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37B6A09-5D2B-4287-8F76-05097D2AC513}"/>
              </a:ext>
            </a:extLst>
          </p:cNvPr>
          <p:cNvSpPr txBox="1">
            <a:spLocks/>
          </p:cNvSpPr>
          <p:nvPr/>
        </p:nvSpPr>
        <p:spPr>
          <a:xfrm>
            <a:off x="5524846" y="2725209"/>
            <a:ext cx="3999332" cy="6795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 소개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00CD649-E326-4783-A19D-3C68DE546AD1}"/>
              </a:ext>
            </a:extLst>
          </p:cNvPr>
          <p:cNvSpPr txBox="1">
            <a:spLocks/>
          </p:cNvSpPr>
          <p:nvPr/>
        </p:nvSpPr>
        <p:spPr>
          <a:xfrm>
            <a:off x="5518641" y="3623181"/>
            <a:ext cx="3999332" cy="6795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UX/UI</a:t>
            </a:r>
            <a:endParaRPr lang="ko-KR" altLang="en-US" sz="45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DEDFA5C-5F05-4B75-86FD-D4397281427B}"/>
              </a:ext>
            </a:extLst>
          </p:cNvPr>
          <p:cNvSpPr txBox="1">
            <a:spLocks/>
          </p:cNvSpPr>
          <p:nvPr/>
        </p:nvSpPr>
        <p:spPr>
          <a:xfrm>
            <a:off x="5483647" y="4537488"/>
            <a:ext cx="4764646" cy="6795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 시연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8831D2-CED6-49B7-AE9A-8729174E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26" y="5615929"/>
            <a:ext cx="402528" cy="402528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2B755913-E5CC-4D13-B537-144D411DCC9B}"/>
              </a:ext>
            </a:extLst>
          </p:cNvPr>
          <p:cNvSpPr txBox="1">
            <a:spLocks/>
          </p:cNvSpPr>
          <p:nvPr/>
        </p:nvSpPr>
        <p:spPr>
          <a:xfrm>
            <a:off x="5492081" y="5482629"/>
            <a:ext cx="3999332" cy="6795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Q</a:t>
            </a:r>
            <a:r>
              <a:rPr lang="en-US" altLang="ko-KR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&amp;</a:t>
            </a:r>
            <a:r>
              <a:rPr lang="en-US" altLang="ko-KR" sz="4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A</a:t>
            </a:r>
            <a:endParaRPr lang="ko-KR" altLang="en-US" sz="45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90736F9-4951-4204-90D5-35164D6618EC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87993F0-4D40-4D39-A733-B336EAC15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1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3" grpId="0"/>
      <p:bldP spid="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CC5F6B-8FE6-4D41-9792-4E470EFC4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>
            <a:normAutofit/>
          </a:bodyPr>
          <a:lstStyle/>
          <a:p>
            <a:r>
              <a:rPr lang="ko-KR" altLang="en-US" sz="9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사용한 프로그램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4386AE3-CA17-4A44-BEC8-BBD451ECD246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B3727F-A780-412D-9EE0-49DFA61B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DD7298-2640-4F71-AF91-950FDFA63357}"/>
              </a:ext>
            </a:extLst>
          </p:cNvPr>
          <p:cNvSpPr/>
          <p:nvPr/>
        </p:nvSpPr>
        <p:spPr>
          <a:xfrm rot="5400000" flipH="1">
            <a:off x="5049849" y="1376349"/>
            <a:ext cx="60300" cy="10160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211EE8-A808-47A5-98F1-4D3B151FD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00506" y="6247081"/>
            <a:ext cx="402528" cy="4025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3DA837-86E3-4E7B-8CA5-2BE137AC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03542" y="6344006"/>
            <a:ext cx="259588" cy="2595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99A75C-B629-4C2E-9049-0EF2D65F4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1601" y="6337656"/>
            <a:ext cx="259588" cy="2595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AE23DB-3DFA-4C62-8B90-54328AF1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79660" y="6344006"/>
            <a:ext cx="259588" cy="2595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0591E8-9253-4290-9AAF-451BE515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7719" y="6337656"/>
            <a:ext cx="259588" cy="2595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A5E72E-7B2D-4C98-89EA-56CA940B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55778" y="6344006"/>
            <a:ext cx="259588" cy="2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D26702-A9F5-467B-985E-0BB0F6BE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3279F4-5FDE-47B7-88CC-B71A4FCD1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17" y="504925"/>
            <a:ext cx="920683" cy="92068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CA1B201-8ABC-473D-B061-DEB046F6D87E}"/>
              </a:ext>
            </a:extLst>
          </p:cNvPr>
          <p:cNvSpPr txBox="1">
            <a:spLocks/>
          </p:cNvSpPr>
          <p:nvPr/>
        </p:nvSpPr>
        <p:spPr>
          <a:xfrm>
            <a:off x="1468628" y="469899"/>
            <a:ext cx="79547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사용한 프로그램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22A928A-2DA1-4BE7-8092-879FC09F2E7B}"/>
              </a:ext>
            </a:extLst>
          </p:cNvPr>
          <p:cNvSpPr txBox="1">
            <a:spLocks/>
          </p:cNvSpPr>
          <p:nvPr/>
        </p:nvSpPr>
        <p:spPr>
          <a:xfrm>
            <a:off x="1432127" y="1862891"/>
            <a:ext cx="8869971" cy="92068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Visual Studio 2017 (C/C++ , DirectX9, </a:t>
            </a:r>
            <a:r>
              <a:rPr lang="en-US" altLang="ko-KR" sz="3500" dirty="0" err="1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Fmod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15D0C50-7CFE-481A-B28A-40176801DEE8}"/>
              </a:ext>
            </a:extLst>
          </p:cNvPr>
          <p:cNvSpPr txBox="1">
            <a:spLocks/>
          </p:cNvSpPr>
          <p:nvPr/>
        </p:nvSpPr>
        <p:spPr>
          <a:xfrm>
            <a:off x="1432125" y="2564606"/>
            <a:ext cx="6283369" cy="920683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Photoshop (</a:t>
            </a:r>
            <a:r>
              <a:rPr lang="ko-KR" altLang="en-US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리소스 제작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6EDDDE60-88DB-4D4D-9B0A-995A73B22343}"/>
              </a:ext>
            </a:extLst>
          </p:cNvPr>
          <p:cNvSpPr txBox="1">
            <a:spLocks/>
          </p:cNvSpPr>
          <p:nvPr/>
        </p:nvSpPr>
        <p:spPr>
          <a:xfrm>
            <a:off x="1432125" y="3303605"/>
            <a:ext cx="8879698" cy="920683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3500" dirty="0" err="1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JuiceFX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3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이펙트 편집 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44C81B3-3945-4C69-B1F4-96D3C4B05CB5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3A728-67D9-402F-8652-11933609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724059F-D9C6-4EC7-B9A6-AD4A4FEF03D5}"/>
              </a:ext>
            </a:extLst>
          </p:cNvPr>
          <p:cNvSpPr txBox="1">
            <a:spLocks/>
          </p:cNvSpPr>
          <p:nvPr/>
        </p:nvSpPr>
        <p:spPr>
          <a:xfrm>
            <a:off x="1422400" y="4062947"/>
            <a:ext cx="8879698" cy="920683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3500" dirty="0" err="1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GoldWave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(</a:t>
            </a:r>
            <a:r>
              <a:rPr lang="ko-KR" altLang="en-US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각종 효과음 작업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54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649E8-D744-45C4-B5E6-0CB396D0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1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기획 의도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4F6C0B-3799-4C53-BB5D-C65C87D1D707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16B9D8-4953-4622-BA71-DBF688DD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0AF9AA-A154-4163-8AD7-4294CCF3D0D7}"/>
              </a:ext>
            </a:extLst>
          </p:cNvPr>
          <p:cNvSpPr/>
          <p:nvPr/>
        </p:nvSpPr>
        <p:spPr>
          <a:xfrm rot="5400000" flipH="1">
            <a:off x="5049849" y="1376349"/>
            <a:ext cx="60300" cy="10160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5602EB-F014-4BB8-B12F-0D6ADF0B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32072" y="6268727"/>
            <a:ext cx="402528" cy="402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FA8FF8-6141-4CB5-A9E0-FCF97AEB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1601" y="6337656"/>
            <a:ext cx="259588" cy="25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CA7150-CB4A-42B5-9E51-A01C9BAC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79660" y="6344006"/>
            <a:ext cx="259588" cy="2595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C2627B-D84F-4180-9F2B-0F7ACE99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7719" y="6337656"/>
            <a:ext cx="259588" cy="2595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83B098-6E54-4904-BCD2-F9CAFD94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55778" y="6344006"/>
            <a:ext cx="259588" cy="259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C22C5C-EF70-438C-AB21-D5956262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65483" y="6333847"/>
            <a:ext cx="259588" cy="2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D26702-A9F5-467B-985E-0BB0F6BE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3279F4-5FDE-47B7-88CC-B71A4FCD1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27" y="425517"/>
            <a:ext cx="1079365" cy="107936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CA1B201-8ABC-473D-B061-DEB046F6D87E}"/>
              </a:ext>
            </a:extLst>
          </p:cNvPr>
          <p:cNvSpPr txBox="1">
            <a:spLocks/>
          </p:cNvSpPr>
          <p:nvPr/>
        </p:nvSpPr>
        <p:spPr>
          <a:xfrm>
            <a:off x="2141728" y="495299"/>
            <a:ext cx="40685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기획 의도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22A928A-2DA1-4BE7-8092-879FC09F2E7B}"/>
              </a:ext>
            </a:extLst>
          </p:cNvPr>
          <p:cNvSpPr txBox="1">
            <a:spLocks/>
          </p:cNvSpPr>
          <p:nvPr/>
        </p:nvSpPr>
        <p:spPr>
          <a:xfrm>
            <a:off x="936827" y="3213100"/>
            <a:ext cx="10318348" cy="10414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4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테트리스</a:t>
            </a:r>
            <a:r>
              <a:rPr lang="ko-KR" altLang="en-US" sz="4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판이 돌면 재미있을 것 같다</a:t>
            </a:r>
            <a:r>
              <a:rPr lang="en-US" altLang="ko-KR" sz="4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</a:p>
          <a:p>
            <a:pPr algn="ctr"/>
            <a:endParaRPr lang="en-US" altLang="ko-KR" sz="4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1EC1C99-65C9-40B2-A806-5207AFBB35D1}"/>
              </a:ext>
            </a:extLst>
          </p:cNvPr>
          <p:cNvSpPr txBox="1">
            <a:spLocks/>
          </p:cNvSpPr>
          <p:nvPr/>
        </p:nvSpPr>
        <p:spPr>
          <a:xfrm>
            <a:off x="936826" y="4292600"/>
            <a:ext cx="10785274" cy="10414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4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스케치 느낌의 </a:t>
            </a:r>
            <a:r>
              <a:rPr lang="ko-KR" altLang="en-US" sz="4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인디게임</a:t>
            </a:r>
            <a:r>
              <a:rPr lang="ko-KR" altLang="en-US" sz="4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감성을 표현 하고싶다</a:t>
            </a:r>
            <a:r>
              <a:rPr lang="en-US" altLang="ko-KR" sz="4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endParaRPr lang="ko-KR" altLang="en-US" sz="4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A7B85E5-8971-43E1-8955-874EFB9A3997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4F9A72-DC9B-4821-8B3D-69BDCF01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6A96828-FD3B-4020-8F74-6775B7F56744}"/>
              </a:ext>
            </a:extLst>
          </p:cNvPr>
          <p:cNvSpPr txBox="1">
            <a:spLocks/>
          </p:cNvSpPr>
          <p:nvPr/>
        </p:nvSpPr>
        <p:spPr>
          <a:xfrm>
            <a:off x="936825" y="2006600"/>
            <a:ext cx="10318348" cy="1041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혼자 프로젝트를 진행하니</a:t>
            </a:r>
            <a:endParaRPr lang="en-US" altLang="ko-KR" sz="4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 시간절약을 위해 </a:t>
            </a:r>
            <a:r>
              <a:rPr lang="ko-KR" altLang="en-US" sz="45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테트리스를</a:t>
            </a:r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만들자</a:t>
            </a:r>
            <a:r>
              <a:rPr lang="en-US" altLang="ko-KR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en-US" altLang="ko-KR" sz="4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38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9" grpId="0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EDBF289-D650-4524-A45C-BBA6EEB32D9E}"/>
              </a:ext>
            </a:extLst>
          </p:cNvPr>
          <p:cNvSpPr txBox="1">
            <a:spLocks/>
          </p:cNvSpPr>
          <p:nvPr/>
        </p:nvSpPr>
        <p:spPr>
          <a:xfrm>
            <a:off x="2319528" y="1377696"/>
            <a:ext cx="9281160" cy="352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80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 소개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35CEC17-F230-4CFF-8452-50B1A2C55394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642A91-EF05-4D39-8608-698562A7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A2CDD9-4B0F-41BE-BCAB-E51B737B31BB}"/>
              </a:ext>
            </a:extLst>
          </p:cNvPr>
          <p:cNvSpPr/>
          <p:nvPr/>
        </p:nvSpPr>
        <p:spPr>
          <a:xfrm rot="5400000" flipH="1">
            <a:off x="5049849" y="1376349"/>
            <a:ext cx="60300" cy="10160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1D0E67-16B5-4DD3-9700-4DEF69778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70131" y="6262377"/>
            <a:ext cx="402528" cy="402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2A1514-C669-4C13-8D69-3BB294ED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03542" y="6344006"/>
            <a:ext cx="259588" cy="25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37FC17-1DB6-4A3F-B482-68F4AF7F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79660" y="6344006"/>
            <a:ext cx="259588" cy="2595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64051B-78E1-401D-BF77-14423F226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7719" y="6337656"/>
            <a:ext cx="259588" cy="2595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0CEE2-1B77-4FC6-88EC-FBC7EF6C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55778" y="6344006"/>
            <a:ext cx="259588" cy="259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7640D5-0F8A-4968-83C7-E099D28E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65483" y="6333847"/>
            <a:ext cx="259588" cy="2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9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383D93-9141-4158-BD0F-1D98B0C2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31C7D-055C-4939-86E8-3604B792FE40}"/>
              </a:ext>
            </a:extLst>
          </p:cNvPr>
          <p:cNvSpPr txBox="1"/>
          <p:nvPr/>
        </p:nvSpPr>
        <p:spPr>
          <a:xfrm>
            <a:off x="6096001" y="1988711"/>
            <a:ext cx="5003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아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! TETRIS</a:t>
            </a:r>
            <a:r>
              <a:rPr lang="ko-KR" altLang="en-US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3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아시는구나</a:t>
            </a:r>
            <a:r>
              <a:rPr lang="en-US" altLang="ko-KR" sz="3500" dirty="0">
                <a:solidFill>
                  <a:schemeClr val="accent2"/>
                </a:solidFill>
                <a:latin typeface="Arial" panose="020B0604020202020204" pitchFamily="34" charset="0"/>
                <a:ea typeface="HY엽서M" panose="02030600000101010101" pitchFamily="18" charset="-127"/>
                <a:cs typeface="Arial" panose="020B0604020202020204" pitchFamily="34" charset="0"/>
              </a:rPr>
              <a:t>!</a:t>
            </a:r>
            <a:endParaRPr lang="ko-KR" altLang="en-US" sz="3500" dirty="0">
              <a:solidFill>
                <a:schemeClr val="accent2"/>
              </a:solidFill>
              <a:latin typeface="Arial" panose="020B0604020202020204" pitchFamily="34" charset="0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9126C4A-AFC4-4D97-B0EB-36E7492C3CC4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A30A-67D7-4050-B703-2D27AA65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9E13DC-C189-427D-BDB5-68FC5D269429}"/>
              </a:ext>
            </a:extLst>
          </p:cNvPr>
          <p:cNvSpPr/>
          <p:nvPr/>
        </p:nvSpPr>
        <p:spPr>
          <a:xfrm>
            <a:off x="7429953" y="3174648"/>
            <a:ext cx="2335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장르 </a:t>
            </a:r>
            <a:r>
              <a:rPr lang="en-US" altLang="ko-KR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퍼즐게임</a:t>
            </a:r>
            <a:endParaRPr lang="en-US" altLang="ko-KR" sz="2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40903-06C9-4954-A099-0BD16B091160}"/>
              </a:ext>
            </a:extLst>
          </p:cNvPr>
          <p:cNvSpPr txBox="1"/>
          <p:nvPr/>
        </p:nvSpPr>
        <p:spPr>
          <a:xfrm>
            <a:off x="759210" y="5220857"/>
            <a:ext cx="51924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알고 계셨나요</a:t>
            </a:r>
            <a:r>
              <a:rPr lang="en-US" altLang="ko-KR" b="1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? </a:t>
            </a:r>
          </a:p>
          <a:p>
            <a:r>
              <a:rPr lang="en-US" altLang="ko-KR" sz="1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  </a:t>
            </a:r>
            <a:r>
              <a:rPr lang="en-US" altLang="ko-KR" sz="16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7</a:t>
            </a:r>
            <a:r>
              <a:rPr lang="ko-KR" altLang="en-US" sz="16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개의 기본 블록</a:t>
            </a:r>
            <a:r>
              <a:rPr lang="en-US" altLang="ko-KR" sz="16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정식이름은 </a:t>
            </a:r>
            <a:r>
              <a:rPr lang="en-US" altLang="ko-KR" sz="16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'</a:t>
            </a:r>
            <a:r>
              <a:rPr lang="ko-KR" altLang="en-US" sz="1600" b="1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테트로미노</a:t>
            </a:r>
            <a:r>
              <a:rPr lang="en-US" altLang="ko-KR" sz="1600" b="1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’ </a:t>
            </a:r>
            <a:r>
              <a:rPr lang="ko-KR" altLang="en-US" sz="16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입니다</a:t>
            </a:r>
            <a:r>
              <a:rPr lang="en-US" altLang="ko-KR" sz="16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14F608-0CBC-468E-93C7-1760441F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7" y="409371"/>
            <a:ext cx="828473" cy="828473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B00334FA-98D9-4C8C-8B96-464AE4486378}"/>
              </a:ext>
            </a:extLst>
          </p:cNvPr>
          <p:cNvSpPr txBox="1">
            <a:spLocks/>
          </p:cNvSpPr>
          <p:nvPr/>
        </p:nvSpPr>
        <p:spPr>
          <a:xfrm>
            <a:off x="1379728" y="437742"/>
            <a:ext cx="91993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 소개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E14D0F-7034-430C-B666-AFCFAD902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80" y="1471748"/>
            <a:ext cx="4663416" cy="37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" grpId="0"/>
      <p:bldP spid="5" grpId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DA260A-C7A0-4336-A56B-E968DBFC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8867" y="1018767"/>
            <a:ext cx="6726767" cy="50450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383D93-9141-4158-BD0F-1D98B0C2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7201"/>
            <a:ext cx="12192000" cy="13208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9126C4A-AFC4-4D97-B0EB-36E7492C3CC4}"/>
              </a:ext>
            </a:extLst>
          </p:cNvPr>
          <p:cNvSpPr txBox="1">
            <a:spLocks/>
          </p:cNvSpPr>
          <p:nvPr/>
        </p:nvSpPr>
        <p:spPr>
          <a:xfrm>
            <a:off x="10160000" y="6247081"/>
            <a:ext cx="1282700" cy="4458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TETRIS</a:t>
            </a:r>
            <a:endParaRPr lang="ko-KR" altLang="en-US" sz="2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A30A-67D7-4050-B703-2D27AA657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059" y="6221681"/>
            <a:ext cx="483920" cy="483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52B237-0793-4A3A-98D1-192A537AB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27" y="409371"/>
            <a:ext cx="828473" cy="82847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8E43FB6-20EA-4C40-AB84-C25ADBE98E78}"/>
              </a:ext>
            </a:extLst>
          </p:cNvPr>
          <p:cNvSpPr txBox="1">
            <a:spLocks/>
          </p:cNvSpPr>
          <p:nvPr/>
        </p:nvSpPr>
        <p:spPr>
          <a:xfrm>
            <a:off x="1379728" y="437742"/>
            <a:ext cx="9199372" cy="939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게임 구현까지</a:t>
            </a:r>
            <a:r>
              <a:rPr lang="en-US" altLang="ko-KR" sz="45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...</a:t>
            </a:r>
            <a:endParaRPr lang="ko-KR" altLang="en-US" sz="45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C92B8-EBB6-466A-B222-7D56015CE115}"/>
              </a:ext>
            </a:extLst>
          </p:cNvPr>
          <p:cNvSpPr txBox="1"/>
          <p:nvPr/>
        </p:nvSpPr>
        <p:spPr>
          <a:xfrm>
            <a:off x="5344407" y="2226153"/>
            <a:ext cx="54569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테트리스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판이 </a:t>
            </a:r>
            <a:r>
              <a:rPr lang="ko-KR" altLang="en-US" sz="3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돌아가야한다</a:t>
            </a:r>
            <a: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3000" dirty="0">
              <a:solidFill>
                <a:schemeClr val="accent2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2BA0FA-8C38-4412-A520-AA21DA370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612" y="1522458"/>
            <a:ext cx="1954533" cy="373013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B67E50EC-A193-4A19-8145-5F7BCF2B89E9}"/>
              </a:ext>
            </a:extLst>
          </p:cNvPr>
          <p:cNvSpPr/>
          <p:nvPr/>
        </p:nvSpPr>
        <p:spPr>
          <a:xfrm>
            <a:off x="7914128" y="2849427"/>
            <a:ext cx="317500" cy="439878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85A10-6060-4883-83CE-35C5669878F8}"/>
              </a:ext>
            </a:extLst>
          </p:cNvPr>
          <p:cNvSpPr txBox="1"/>
          <p:nvPr/>
        </p:nvSpPr>
        <p:spPr>
          <a:xfrm>
            <a:off x="5344407" y="3351582"/>
            <a:ext cx="6372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그냥 돌리면 재미가 없으니</a:t>
            </a:r>
            <a:br>
              <a:rPr lang="en-US" altLang="ko-KR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쳇바퀴처럼 뭔가와 함께 </a:t>
            </a:r>
            <a:r>
              <a:rPr lang="ko-KR" altLang="en-US" sz="3000" dirty="0" err="1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돌려야지</a:t>
            </a:r>
            <a:r>
              <a:rPr lang="ko-KR" altLang="en-US" sz="3000" dirty="0">
                <a:solidFill>
                  <a:schemeClr val="accent2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95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5" grpId="0" animBg="1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731</TotalTime>
  <Words>354</Words>
  <Application>Microsoft Office PowerPoint</Application>
  <PresentationFormat>와이드스크린</PresentationFormat>
  <Paragraphs>121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HY엽서M</vt:lpstr>
      <vt:lpstr>Arial</vt:lpstr>
      <vt:lpstr>Rockwell</vt:lpstr>
      <vt:lpstr>Rockwell Condensed</vt:lpstr>
      <vt:lpstr>Wingdings</vt:lpstr>
      <vt:lpstr>목판</vt:lpstr>
      <vt:lpstr>T</vt:lpstr>
      <vt:lpstr>PowerPoint 프레젠테이션</vt:lpstr>
      <vt:lpstr>사용한 프로그램</vt:lpstr>
      <vt:lpstr>PowerPoint 프레젠테이션</vt:lpstr>
      <vt:lpstr>기획 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dc:creator>Game</dc:creator>
  <cp:lastModifiedBy>진 용훈</cp:lastModifiedBy>
  <cp:revision>123</cp:revision>
  <dcterms:created xsi:type="dcterms:W3CDTF">2019-05-23T10:46:01Z</dcterms:created>
  <dcterms:modified xsi:type="dcterms:W3CDTF">2019-06-24T00:47:32Z</dcterms:modified>
</cp:coreProperties>
</file>